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56" r:id="rId2"/>
    <p:sldId id="257" r:id="rId3"/>
    <p:sldId id="263" r:id="rId4"/>
    <p:sldId id="264" r:id="rId5"/>
    <p:sldId id="265" r:id="rId6"/>
    <p:sldId id="25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AD5CEB47-339E-4278-9433-18424F060836}">
          <p14:sldIdLst>
            <p14:sldId id="256"/>
            <p14:sldId id="257"/>
            <p14:sldId id="263"/>
            <p14:sldId id="264"/>
            <p14:sldId id="265"/>
            <p14:sldId id="258"/>
            <p14:sldId id="269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Финансирование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814-427D-9B3D-25DA711C06D7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814-427D-9B3D-25DA711C06D7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814-427D-9B3D-25DA711C06D7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100-4933-94E6-4FA8D1332A74}"/>
              </c:ext>
            </c:extLst>
          </c:dPt>
          <c:cat>
            <c:strRef>
              <c:f>Лист1!$A$2:$A$5</c:f>
              <c:strCache>
                <c:ptCount val="4"/>
                <c:pt idx="0">
                  <c:v>Бюджет РФ</c:v>
                </c:pt>
                <c:pt idx="1">
                  <c:v>Бюджет ЛО</c:v>
                </c:pt>
                <c:pt idx="2">
                  <c:v>Корпорация "Росатом"</c:v>
                </c:pt>
                <c:pt idx="3">
                  <c:v>Колледж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">
                  <c:v>6970000</c:v>
                </c:pt>
                <c:pt idx="1">
                  <c:v>40060000</c:v>
                </c:pt>
                <c:pt idx="2">
                  <c:v>8500000</c:v>
                </c:pt>
                <c:pt idx="3">
                  <c:v>1000000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7B-477F-8654-3C247F99BC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0992-0C6A-4239-82C2-8A4E12A6447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636FAB6-7CC7-41A5-9EF0-4D50A4D0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95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0992-0C6A-4239-82C2-8A4E12A6447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36FAB6-7CC7-41A5-9EF0-4D50A4D0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625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0992-0C6A-4239-82C2-8A4E12A6447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36FAB6-7CC7-41A5-9EF0-4D50A4D0D76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674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0992-0C6A-4239-82C2-8A4E12A6447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36FAB6-7CC7-41A5-9EF0-4D50A4D0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087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0992-0C6A-4239-82C2-8A4E12A6447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36FAB6-7CC7-41A5-9EF0-4D50A4D0D76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5364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0992-0C6A-4239-82C2-8A4E12A6447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36FAB6-7CC7-41A5-9EF0-4D50A4D0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4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0992-0C6A-4239-82C2-8A4E12A6447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FAB6-7CC7-41A5-9EF0-4D50A4D0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52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0992-0C6A-4239-82C2-8A4E12A6447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FAB6-7CC7-41A5-9EF0-4D50A4D0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72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0992-0C6A-4239-82C2-8A4E12A6447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FAB6-7CC7-41A5-9EF0-4D50A4D0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28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0992-0C6A-4239-82C2-8A4E12A6447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36FAB6-7CC7-41A5-9EF0-4D50A4D0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189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0992-0C6A-4239-82C2-8A4E12A6447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36FAB6-7CC7-41A5-9EF0-4D50A4D0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097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0992-0C6A-4239-82C2-8A4E12A6447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36FAB6-7CC7-41A5-9EF0-4D50A4D0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184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0992-0C6A-4239-82C2-8A4E12A6447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FAB6-7CC7-41A5-9EF0-4D50A4D0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16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0992-0C6A-4239-82C2-8A4E12A6447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FAB6-7CC7-41A5-9EF0-4D50A4D0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310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0992-0C6A-4239-82C2-8A4E12A6447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FAB6-7CC7-41A5-9EF0-4D50A4D0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70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0992-0C6A-4239-82C2-8A4E12A6447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36FAB6-7CC7-41A5-9EF0-4D50A4D0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38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80992-0C6A-4239-82C2-8A4E12A6447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636FAB6-7CC7-41A5-9EF0-4D50A4D0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22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2043" y="734785"/>
            <a:ext cx="11136085" cy="6123215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ПРОЕКТ</a:t>
            </a:r>
            <a:endParaRPr lang="ru-RU" sz="18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МАСТЕРСКИХ ПО НАПРАВЛЕНИЮ </a:t>
            </a:r>
            <a:endParaRPr lang="ru-RU" b="1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ПРОМЫШЛЕННЫЕ </a:t>
            </a:r>
            <a:r>
              <a:rPr lang="ru-RU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ИНЖЕНЕРНЫЕ ТЕХНОЛОГИИ </a:t>
            </a:r>
            <a:r>
              <a:rPr lang="ru-RU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</a:t>
            </a:r>
          </a:p>
          <a:p>
            <a:pPr algn="ctr"/>
            <a:r>
              <a:rPr lang="ru-RU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 ПОУ ЛО «СОСНОВОБОРСКИЙ ПОЛИТЕХНИЧЕСКИЙ КОЛЛЕДЖ» В</a:t>
            </a:r>
            <a:r>
              <a:rPr lang="ru-RU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sz="1800" b="1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  <a:spcBef>
                <a:spcPts val="600"/>
              </a:spcBef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  <a:spcBef>
                <a:spcPts val="600"/>
              </a:spcBef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Сосновый Бор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Ленинградская область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01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83753"/>
            <a:ext cx="10515600" cy="5627598"/>
          </a:xfrm>
        </p:spPr>
        <p:txBody>
          <a:bodyPr>
            <a:normAutofit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Реализация ц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елей Программы развития ГА ПОУ ЛО «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Сосновоборский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политехнический колледж» на 2018 - 2025 года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эффективной образовательной и иной деятельности  Колледжа, осуществляющего качественную подготовку, повышение квалификации рабочих кадров и специалистов среднего звена.</a:t>
            </a: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и обновление материально-технической базы Колледжа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3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83753"/>
            <a:ext cx="10515600" cy="5627598"/>
          </a:xfrm>
        </p:spPr>
        <p:txBody>
          <a:bodyPr>
            <a:normAutofit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нового направления подготовки специалистов среднего звена на базе ГА ПОУ ЛО «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Сосновоборский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политехнический колледж», обеспечивающей выпуск высококвалифицированных специалистов и рабочих кадров в соответствии с современными стандартами и передовыми технологиями, повышение престижа рабочих профессий и специальностей для предприятий АО «Концерн Росэнергоатом», филиала Концерна «Ленинградская атомная станция».</a:t>
            </a: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89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9328" y="1000626"/>
            <a:ext cx="10515600" cy="5627598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Создание комплекса мастерских по направлению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Промышленные и инженерные технологии»;</a:t>
            </a:r>
            <a:endParaRPr lang="ru-RU" dirty="0">
              <a:solidFill>
                <a:prstClr val="black"/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Повышение качества профессионального образования в учреждении;</a:t>
            </a:r>
            <a:endParaRPr lang="ru-RU" dirty="0">
              <a:solidFill>
                <a:prstClr val="black"/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Внедрение в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Колледже современных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технологий оценки качества подготовки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выпускников;</a:t>
            </a:r>
            <a:endParaRPr lang="ru-RU" dirty="0">
              <a:solidFill>
                <a:prstClr val="black"/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Создание современных условий для проведения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профориентационных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мероприятий;</a:t>
            </a:r>
            <a:endParaRPr lang="ru-RU" dirty="0">
              <a:solidFill>
                <a:prstClr val="black"/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Повышение эффективности использования современных технологий электронного обучения и дистанционных образовательных технологий при реализации основных профессиональных образовательных программ, программ профессионального обучения;</a:t>
            </a:r>
            <a:endParaRPr lang="ru-RU" dirty="0">
              <a:solidFill>
                <a:prstClr val="black"/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Расширение спектра актуальных программ профессионального обучения по востребованным, новым и перспективным профессиям и специальностям и в соответствии с приоритетами, обозначенными в Стратегии социально-экономического развития Ленинградской области до 2030 года.</a:t>
            </a:r>
            <a:endParaRPr lang="ru-RU" dirty="0">
              <a:solidFill>
                <a:prstClr val="black"/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Разработка и реализация дополнительных образовательных программ для педагогического сообщества Ленинградской области. Обобщение и распространение опыта реализации проекта.</a:t>
            </a:r>
            <a:endParaRPr lang="ru-RU" dirty="0">
              <a:solidFill>
                <a:prstClr val="black"/>
              </a:solidFill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36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финансирования проекта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90275"/>
              </p:ext>
            </p:extLst>
          </p:nvPr>
        </p:nvGraphicFramePr>
        <p:xfrm>
          <a:off x="528086" y="1325563"/>
          <a:ext cx="7424839" cy="5128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2085"/>
              </p:ext>
            </p:extLst>
          </p:nvPr>
        </p:nvGraphicFramePr>
        <p:xfrm>
          <a:off x="6560520" y="3740332"/>
          <a:ext cx="5343524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974">
                  <a:extLst>
                    <a:ext uri="{9D8B030D-6E8A-4147-A177-3AD203B41FA5}">
                      <a16:colId xmlns:a16="http://schemas.microsoft.com/office/drawing/2014/main" xmlns="" val="1443890942"/>
                    </a:ext>
                  </a:extLst>
                </a:gridCol>
                <a:gridCol w="3019425">
                  <a:extLst>
                    <a:ext uri="{9D8B030D-6E8A-4147-A177-3AD203B41FA5}">
                      <a16:colId xmlns:a16="http://schemas.microsoft.com/office/drawing/2014/main" xmlns="" val="309594381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xmlns="" val="38578032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Бюджет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9423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Российская</a:t>
                      </a:r>
                      <a:r>
                        <a:rPr lang="ru-RU" baseline="0" dirty="0" smtClean="0"/>
                        <a:t> Федерация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6,97 млн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442612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Ленинградская</a:t>
                      </a:r>
                      <a:r>
                        <a:rPr lang="ru-RU" baseline="0" dirty="0" smtClean="0"/>
                        <a:t>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49,20 млн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47263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Корпорация «</a:t>
                      </a:r>
                      <a:r>
                        <a:rPr lang="ru-RU" dirty="0" err="1" smtClean="0"/>
                        <a:t>Росатом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8,95 млн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4997382"/>
                  </a:ext>
                </a:extLst>
              </a:tr>
              <a:tr h="3358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Колледж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1,0 млн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4170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353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424526"/>
              </p:ext>
            </p:extLst>
          </p:nvPr>
        </p:nvGraphicFramePr>
        <p:xfrm>
          <a:off x="425736" y="767129"/>
          <a:ext cx="11403097" cy="4741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7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55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025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779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7964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641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5451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489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2502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95521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№ п/п</a:t>
                      </a:r>
                      <a:endParaRPr lang="ru-RU" sz="14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Задачи</a:t>
                      </a:r>
                      <a:endParaRPr lang="ru-RU" sz="14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Перечень мероприятий</a:t>
                      </a:r>
                      <a:endParaRPr lang="ru-RU" sz="14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Наименование</a:t>
                      </a:r>
                      <a:r>
                        <a:rPr lang="ru-RU" sz="1400" b="1" baseline="0" dirty="0" smtClean="0"/>
                        <a:t> целевых индикаторов (показателей)</a:t>
                      </a:r>
                      <a:endParaRPr lang="ru-RU" sz="14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Еден измерений</a:t>
                      </a:r>
                      <a:endParaRPr lang="ru-RU" sz="14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Значения</a:t>
                      </a:r>
                      <a:r>
                        <a:rPr lang="ru-RU" sz="1400" baseline="0" dirty="0" smtClean="0"/>
                        <a:t> показателей, год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6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2021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2022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2023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2024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899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комплекса мастерских по направлению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«Промышленные и инженерные технологии»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Составление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дизайн проекта</a:t>
                      </a:r>
                    </a:p>
                    <a:p>
                      <a:pPr algn="l"/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Составление проектно-сметной документации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Выполнение ремонта-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строительных работ</a:t>
                      </a:r>
                      <a:endParaRPr lang="en-US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Закупка учебно-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производственного и оборудования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Ввод в эксплуатацию 5 созданных (обновленных) мастерских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граждан РФ охваченных деятельностью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созданных (обновленных) мастерских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729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Внедрение современных технологий оценки качества подготовки выпускников колледжа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практического обучения студентов на современном оборудовании в учебно-производственных мастерских колледжа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студентов колледжа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прошедших учебную практику на современном оборудовании в учебно-производственных мастерских колледжа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ru-RU" sz="14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12371" y="198446"/>
            <a:ext cx="94740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Программа развития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304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175984"/>
              </p:ext>
            </p:extLst>
          </p:nvPr>
        </p:nvGraphicFramePr>
        <p:xfrm>
          <a:off x="425736" y="844777"/>
          <a:ext cx="11403097" cy="5807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7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55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025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779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7964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641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5451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489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2502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95521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№ п/п</a:t>
                      </a:r>
                      <a:endParaRPr lang="ru-RU" sz="14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Задачи</a:t>
                      </a:r>
                      <a:endParaRPr lang="ru-RU" sz="14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Перечень мероприятий</a:t>
                      </a:r>
                      <a:endParaRPr lang="ru-RU" sz="14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Наименование</a:t>
                      </a:r>
                      <a:r>
                        <a:rPr lang="ru-RU" sz="1400" b="1" baseline="0" dirty="0" smtClean="0"/>
                        <a:t> целевых индикаторов (показателей)</a:t>
                      </a:r>
                      <a:endParaRPr lang="ru-RU" sz="14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Еден измерений</a:t>
                      </a:r>
                      <a:endParaRPr lang="ru-RU" sz="14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Значения</a:t>
                      </a:r>
                      <a:r>
                        <a:rPr lang="ru-RU" sz="1400" baseline="0" dirty="0" smtClean="0"/>
                        <a:t> показателей, год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6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2021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2022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2023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2024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899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современных условий для проведения </a:t>
                      </a: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профориентационных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мероприятий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Дни открытых дверей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Проведение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чемпионатов 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WSK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базе колледжа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Проведение мастер классов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Проведение совместных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мероприятий с социальными партнерами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обучающихся в 6 - 11 классах ОО  принявших участие в мероприятиях в профессиональной ориентации на базе современных мастерских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899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Повышение эффективности использования современных технологий электронного обучения и дистанционных образовательных технологий при реализации основных профессиональных образовательных программ, программ профессионального обучения;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учебно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-практических занятий с использованием современных технологий электронного обучения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студентов прошедшие учебно-практические занятия с использованием современных технологий электронного обучения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12371" y="198446"/>
            <a:ext cx="94740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Программа развития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765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868973"/>
              </p:ext>
            </p:extLst>
          </p:nvPr>
        </p:nvGraphicFramePr>
        <p:xfrm>
          <a:off x="425736" y="844777"/>
          <a:ext cx="11403097" cy="5473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7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55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025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779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7964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641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5451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489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2502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95521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№ п/п</a:t>
                      </a:r>
                      <a:endParaRPr lang="ru-RU" sz="14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Задачи</a:t>
                      </a:r>
                      <a:endParaRPr lang="ru-RU" sz="14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Перечень мероприятий</a:t>
                      </a:r>
                      <a:endParaRPr lang="ru-RU" sz="14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Наименование</a:t>
                      </a:r>
                      <a:r>
                        <a:rPr lang="ru-RU" sz="1400" b="1" baseline="0" dirty="0" smtClean="0"/>
                        <a:t> целевых индикаторов (показателей)</a:t>
                      </a:r>
                      <a:endParaRPr lang="ru-RU" sz="14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Еден измерений</a:t>
                      </a:r>
                      <a:endParaRPr lang="ru-RU" sz="14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Значения</a:t>
                      </a:r>
                      <a:r>
                        <a:rPr lang="ru-RU" sz="1400" baseline="0" dirty="0" smtClean="0"/>
                        <a:t> показателей, год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6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2021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2022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2023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2024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89919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Расширение спектра актуальных программ профессионального обучения по востребованным профессиям и специальностям обозначенными в Стратегии социально-экономического развития Ленинградской области до 2030 года.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новых образовательных программ совместно с работодателями по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направлению «Промышленные и инженерные технологии»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новых образовательных программ согласованных с работодателями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89919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организаций с которыми реализуются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образовательные программы с использования сетевой формы обучения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Совместная разработка п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рограммы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образовательными организациями 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использованием сетевой формы обучения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совместных разработанных программ  с образовательными организациями 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использованием сетевой формы обучения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1310194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12371" y="198446"/>
            <a:ext cx="94740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Программа развития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189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69927"/>
              </p:ext>
            </p:extLst>
          </p:nvPr>
        </p:nvGraphicFramePr>
        <p:xfrm>
          <a:off x="425736" y="844777"/>
          <a:ext cx="11403097" cy="2942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7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55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025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779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7964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641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5451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489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2502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95521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№ п/п</a:t>
                      </a:r>
                      <a:endParaRPr lang="ru-RU" sz="14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Задачи</a:t>
                      </a:r>
                      <a:endParaRPr lang="ru-RU" sz="14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Перечень мероприятий</a:t>
                      </a:r>
                      <a:endParaRPr lang="ru-RU" sz="14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Наименование</a:t>
                      </a:r>
                      <a:r>
                        <a:rPr lang="ru-RU" sz="1400" b="1" baseline="0" dirty="0" smtClean="0"/>
                        <a:t> целевых индикаторов (показателей)</a:t>
                      </a:r>
                      <a:endParaRPr lang="ru-RU" sz="14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Еден измерений</a:t>
                      </a:r>
                      <a:endParaRPr lang="ru-RU" sz="14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Значения</a:t>
                      </a:r>
                      <a:r>
                        <a:rPr lang="ru-RU" sz="1400" baseline="0" dirty="0" smtClean="0"/>
                        <a:t> показателей, год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6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2021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2022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2023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2024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89919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 педагогических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кадров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направлению «Промышленные и инженерные технологии»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Стажировка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повышение квалификации педагогов на предприятиях и учебных центрах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Привлечение сотрудников предприятий к участию в образовательном процессе колледжа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Количество сотрудников прошедших стажировку и повышение квалификации на предприятиях и учебных центрах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Привлечение сотрудников предприятий к участию в образовательном процессе колледжа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12371" y="198446"/>
            <a:ext cx="94740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Программа развития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709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488</TotalTime>
  <Words>729</Words>
  <Application>Microsoft Office PowerPoint</Application>
  <PresentationFormat>Широкоэкранный</PresentationFormat>
  <Paragraphs>180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Презентация PowerPoint</vt:lpstr>
      <vt:lpstr>Актуальность проекта</vt:lpstr>
      <vt:lpstr>Цель проекта</vt:lpstr>
      <vt:lpstr>Задачи проекта</vt:lpstr>
      <vt:lpstr>Источники финансирования проекта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Итоговый проект</dc:title>
  <dc:creator>сергей вшивков</dc:creator>
  <cp:lastModifiedBy>сергей вшивков</cp:lastModifiedBy>
  <cp:revision>49</cp:revision>
  <dcterms:created xsi:type="dcterms:W3CDTF">2021-12-07T11:09:37Z</dcterms:created>
  <dcterms:modified xsi:type="dcterms:W3CDTF">2022-04-13T10:12:15Z</dcterms:modified>
</cp:coreProperties>
</file>